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53" d="100"/>
          <a:sy n="53" d="100"/>
        </p:scale>
        <p:origin x="4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1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2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3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2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5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19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21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0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19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3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2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FA2C5-8660-40B1-8407-54FF266B4081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BFF6-9D0D-4878-999D-B07DE5EEF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74" y="4376569"/>
            <a:ext cx="1682496" cy="1682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8" y="552943"/>
            <a:ext cx="1786128" cy="17007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639" y="4349496"/>
            <a:ext cx="1682496" cy="1682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823" y="552943"/>
            <a:ext cx="1786128" cy="1786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686" y="4349496"/>
            <a:ext cx="1682496" cy="1682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870" y="552943"/>
            <a:ext cx="1786128" cy="17312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827" y="4352006"/>
            <a:ext cx="1682496" cy="16824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011" y="552943"/>
            <a:ext cx="1786128" cy="17861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780" y="4349496"/>
            <a:ext cx="1682496" cy="16824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964" y="552943"/>
            <a:ext cx="1786128" cy="17861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733" y="4376569"/>
            <a:ext cx="1682496" cy="16824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917" y="552943"/>
            <a:ext cx="1786128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Medway UTC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Broom, A</dc:creator>
  <cp:lastModifiedBy>Broom, A</cp:lastModifiedBy>
  <cp:revision>1</cp:revision>
  <dcterms:created xsi:type="dcterms:W3CDTF">2016-07-21T15:11:12Z</dcterms:created>
  <dcterms:modified xsi:type="dcterms:W3CDTF">2016-07-21T15:11:24Z</dcterms:modified>
</cp:coreProperties>
</file>